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522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F2F835-21D9-4896-88B4-2DED187300DF}" type="datetimeFigureOut">
              <a:rPr lang="ru-RU" smtClean="0"/>
              <a:t>30.11.2024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A54F2E-43A8-4203-9AF2-495443E055CC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90819\AppData\Local\Temp\0ecb1b8a-78d0-4c27-b61a-48f1811f2008_ALMANAC(1).zip.008\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0528" y="764704"/>
            <a:ext cx="9577064" cy="5387098"/>
          </a:xfrm>
          <a:prstGeom prst="rect">
            <a:avLst/>
          </a:prstGeom>
          <a:noFill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5638800"/>
            <a:ext cx="9144000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C:\Users\90819\AppData\Local\Temp\d43869b6-cc1b-4387-a2d4-e2303f1df81a_ALMANAC(1).zip.81a\10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36712"/>
            <a:ext cx="9089010" cy="511256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C:\Users\90819\AppData\Local\Temp\63eece25-6e84-4033-a45f-4ad151e02eed_ALMANAC(1).zip.eed\1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36712"/>
            <a:ext cx="9144000" cy="5176968"/>
          </a:xfrm>
          <a:prstGeom prst="rect">
            <a:avLst/>
          </a:prstGeom>
          <a:noFill/>
        </p:spPr>
      </p:pic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83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5877272"/>
            <a:ext cx="9144000" cy="9807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90819\AppData\Local\Temp\3cc2b053-fe28-4bd2-bb6b-0e02a2fe5951_ALMANAC(1).zip.951\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92696"/>
            <a:ext cx="9144000" cy="5445224"/>
          </a:xfrm>
          <a:prstGeom prst="rect">
            <a:avLst/>
          </a:prstGeom>
          <a:noFill/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5373216"/>
            <a:ext cx="1106769" cy="1152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5576" y="5805264"/>
            <a:ext cx="1171575" cy="1152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524328" y="260648"/>
            <a:ext cx="1209675" cy="1228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164288" y="-171400"/>
            <a:ext cx="1209675" cy="1228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C:\Users\90819\AppData\Local\Temp\86433d0e-6fca-4acf-a292-d57ce750d3c4_ALMANAC(1).zip.3c4\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836712"/>
            <a:ext cx="9144000" cy="51744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 descr="C:\Users\90819\AppData\Local\Temp\5c0bd004-3c82-4129-a9c8-cf824b7407ed_ALMANAC(1).zip.7ed\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36712"/>
            <a:ext cx="9144000" cy="51744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 descr="C:\Users\90819\AppData\Local\Temp\261a9678-182f-4eda-8203-d5f23aa62f1b_ALMANAC(1).zip.f1b\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764704"/>
            <a:ext cx="9144000" cy="518457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C:\Users\90819\AppData\Local\Temp\2b88f6ef-a38e-44cf-8d71-0e9fcf3069d4_ALMANAC(1).zip.9d4\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4704"/>
            <a:ext cx="9144000" cy="520930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C:\Users\90819\AppData\Local\Temp\617c1a4d-30ec-4952-8361-eed74402a05c_ALMANAC(1).zip.05c\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848250"/>
            <a:ext cx="9144000" cy="51435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C:\Users\90819\AppData\Local\Temp\4e29fc38-fee2-4791-8c90-82c3106747bb_ALMANAC(1).zip.7bb\8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836712"/>
            <a:ext cx="9144000" cy="518457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C:\Users\90819\AppData\Local\Temp\d9ec13d8-29e7-4f45-a964-785795a3d7ab_ALMANAC(1).zip.7ab\9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024" y="908720"/>
            <a:ext cx="9132976" cy="513729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Экран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Тема Office</vt:lpstr>
      <vt:lpstr>Слайд 1</vt:lpstr>
      <vt:lpstr>Слайд 2</vt:lpstr>
      <vt:lpstr>Слайд 3</vt:lpstr>
      <vt:lpstr>Слайд 4</vt:lpstr>
      <vt:lpstr>Слайд 5</vt:lpstr>
      <vt:lpstr>Слайд 6</vt:lpstr>
      <vt:lpstr>Слайд 7</vt:lpstr>
      <vt:lpstr>Слайд 8</vt:lpstr>
      <vt:lpstr>Слайд 9</vt:lpstr>
      <vt:lpstr>Слайд 10</vt:lpstr>
      <vt:lpstr>Слайд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мария кузнецова</dc:creator>
  <cp:lastModifiedBy>мария кузнецова</cp:lastModifiedBy>
  <cp:revision>2</cp:revision>
  <dcterms:created xsi:type="dcterms:W3CDTF">2024-11-30T18:43:18Z</dcterms:created>
  <dcterms:modified xsi:type="dcterms:W3CDTF">2024-11-30T19:01:25Z</dcterms:modified>
</cp:coreProperties>
</file>

<file path=docProps/thumbnail.jpeg>
</file>